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0E4BA-1D5F-4AC7-9EFC-CF3E4FBF1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515EEB-B074-4860-A491-3AD6FFD7B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DDA37-C12E-4356-8710-F9603774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0BB2D-4F32-47BF-8E84-5930EF7E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812DA-C342-401F-A5C3-D1BA0405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3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C9331-7654-4131-B59D-AED58940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EF3912-4BF6-4B8D-B79E-6359E0CD7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BCE390-2F66-452F-943E-26675395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B38A1-5289-489E-9510-BD388D23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87C57-A321-40A0-82AB-B5364977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8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C3BA70-AB49-4DCC-A4BC-CA023F934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E95DD-50E3-4F7A-9507-12AB086EE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4E0AC-7776-474B-9D42-6B0C4775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FD9743-742E-4F9D-9BEB-AACC28EA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632729-D576-45D6-B52B-B625A06E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72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32863-4752-4CDC-A1EB-702C192B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FD6331-8456-4311-82F2-9BAE9A4AD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F6C35-3980-4F52-9AFD-DACAEDDE9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10A6A7-2E7C-4C1D-B41D-F67FDF12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EDDC84-86A5-4BFC-A34D-AC61D661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6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3BC1A-F46C-4932-821D-F6EBCB11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441D31-E72C-4CB6-84EE-1315411F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987D1E-0631-451F-93B2-6A33AD4D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984D37-9798-4D35-8AA2-1C34FC79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80FAAB-EFA8-439E-8FD6-410ABEA6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06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AB34A9-EB4A-4A1B-B1C8-4BF188C9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4E8CD-DC62-4B97-869C-272E86073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58B802-0E4C-43B9-AFE0-BA45AD6AB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A35089-2D71-4A8E-BA84-2776D294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BF6A5A-8317-4ABA-BCBB-E2C9F37E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ABAF58-F280-4A38-B0B0-4DE7E0C4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6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CA0A0-65FA-4576-A84B-1AE762723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7144C5-8E76-42D9-AE58-4BFDD23B8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F55849-9B13-4385-AA57-CF703BBF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F15E56-AFA8-4978-B71D-DE65A6263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FEB41-C79F-460F-83D0-C06069892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17F6E9-C5E8-408A-ADA0-587FC607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33DE7B-586D-4F64-9E59-991CAF6B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ADDE9C-3EEE-4B17-87FC-64AB48F0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6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AC264B-62C7-42DB-9A53-340319F9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512C9B-47CE-48C1-960F-5FC056F4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6EA585-A3B0-414E-ACE8-9E56DE53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E8CD50-6FE8-4E19-B497-A1188FA6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9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A08D44-A589-4CC3-A36D-0FF5EE96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62C052-5AD2-4B66-BB57-CA6D6951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EEE205-B678-429B-A146-70F334D1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2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7EEC4-56BD-4708-B1A6-29D43275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458A91-1774-4AC3-8D2E-A4F92AF42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F52C80-D830-477D-85A6-170776AB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BD0FE6-5714-4A7E-A33B-3B2D68A4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B4F273-DAE4-4DBB-839F-5AFD4649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41FCEA-DE8C-4C02-83B4-EFDA117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FCB50D-387D-483E-86C0-C82EBAF0B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1CCD29-F4ED-4432-80C0-0930A41AD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D4D9D8-FE0C-4C12-A97D-D0EBFB900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64B153-9472-43BA-B485-D8DC3E40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EB4E3A-A907-4A4F-8F52-2B322EBC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362FD9-C00E-4267-958F-881EF19D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52526B-9D18-4E1D-9C0A-F7C37141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657A4B-E9EB-4950-9979-BF0736AC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A8A70A-CE8E-4934-AC21-D7D616AC4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A48A-3521-43AE-A587-EAA85988C4B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9CB2F-9DCC-4139-810C-5DD20DD1D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5CFBF2-6D8B-4F1F-9F13-4B08EB37A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C4C8-DCF4-441C-8F29-7EE9C3DF2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6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8127D0A-9757-4CAB-BC00-2B2568969875}"/>
              </a:ext>
            </a:extLst>
          </p:cNvPr>
          <p:cNvSpPr/>
          <p:nvPr/>
        </p:nvSpPr>
        <p:spPr>
          <a:xfrm>
            <a:off x="322997" y="330792"/>
            <a:ext cx="11546006" cy="40220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kumimoji="1" lang="en-US" altLang="ja-JP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56</a:t>
            </a:r>
            <a:r>
              <a:rPr kumimoji="1" lang="ja-JP" altLang="en-US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回日本臨床分子形態学会学術集会</a:t>
            </a:r>
            <a:br>
              <a:rPr kumimoji="1" lang="en-US" altLang="ja-JP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利益相反（</a:t>
            </a:r>
            <a:r>
              <a:rPr kumimoji="1" lang="en-US" altLang="ja-JP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kumimoji="1" lang="ja-JP" altLang="en-US" sz="4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）開示</a:t>
            </a:r>
            <a:endParaRPr kumimoji="1" lang="en-US" altLang="ja-JP" sz="4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br>
              <a:rPr kumimoji="1" lang="en-US" altLang="ja-JP" sz="1800" dirty="0"/>
            </a:br>
            <a:br>
              <a:rPr kumimoji="1" lang="en-US" altLang="ja-JP" sz="1800" dirty="0"/>
            </a:br>
            <a:r>
              <a:rPr kumimoji="1"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発表者名（全員）：〇〇 〇〇、〇〇 </a:t>
            </a:r>
            <a:r>
              <a:rPr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〇〇、〇〇 〇〇、</a:t>
            </a:r>
            <a:endParaRPr lang="en-US" altLang="ja-JP" sz="3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〇〇 〇〇、〇〇 〇〇</a:t>
            </a:r>
            <a:br>
              <a:rPr lang="en-US" altLang="ja-JP" sz="3000" dirty="0"/>
            </a:br>
            <a:br>
              <a:rPr lang="en-US" altLang="ja-JP" sz="1200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56DA82-B0EE-4781-A3FE-6C77AFFC9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71446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演題発表に関連し、開示すべき</a:t>
            </a:r>
            <a:endParaRPr kumimoji="1" lang="en-US" altLang="ja-JP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関係にある企業などはありません。</a:t>
            </a:r>
            <a:endParaRPr kumimoji="1" lang="ja-JP" altLang="en-US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23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8127D0A-9757-4CAB-BC00-2B2568969875}"/>
              </a:ext>
            </a:extLst>
          </p:cNvPr>
          <p:cNvSpPr/>
          <p:nvPr/>
        </p:nvSpPr>
        <p:spPr>
          <a:xfrm>
            <a:off x="322997" y="330792"/>
            <a:ext cx="11546006" cy="26990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kumimoji="1" lang="en-US" altLang="ja-JP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56</a:t>
            </a:r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回日本臨床分子形態学会学術集会</a:t>
            </a:r>
            <a:br>
              <a:rPr kumimoji="1" lang="en-US" altLang="ja-JP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）開示</a:t>
            </a:r>
            <a:endParaRPr kumimoji="1" lang="en-US" altLang="ja-JP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br>
              <a:rPr kumimoji="1" lang="en-US" altLang="ja-JP" sz="1800" dirty="0"/>
            </a:br>
            <a:r>
              <a:rPr kumimoji="1"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発表者名（全員）：〇〇 〇〇、〇〇 </a:t>
            </a:r>
            <a:r>
              <a:rPr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〇〇、〇〇 〇〇、</a:t>
            </a:r>
            <a:endParaRPr lang="en-US" altLang="ja-JP" sz="3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〇〇 〇〇、〇〇 〇〇</a:t>
            </a:r>
            <a:br>
              <a:rPr lang="en-US" altLang="ja-JP" sz="3000" dirty="0"/>
            </a:br>
            <a:br>
              <a:rPr lang="en-US" altLang="ja-JP" sz="1200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56DA82-B0EE-4781-A3FE-6C77AFFC9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9" y="3179929"/>
            <a:ext cx="10822675" cy="33472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関係にある企業などとして、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役員・</a:t>
            </a:r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顧問：　　　　　　　　　　　　　</a:t>
            </a:r>
            <a:endParaRPr kumimoji="1"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　　　　　　　　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　　　　　　　　　　</a:t>
            </a:r>
            <a:endParaRPr kumimoji="1"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　　　　　　　　　　　　　　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kumimoji="1"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⑥研究費：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882BBE-9AAB-4342-B70D-14FF1D62CD9A}"/>
              </a:ext>
            </a:extLst>
          </p:cNvPr>
          <p:cNvSpPr/>
          <p:nvPr/>
        </p:nvSpPr>
        <p:spPr>
          <a:xfrm>
            <a:off x="5363570" y="4544704"/>
            <a:ext cx="5636526" cy="76427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←開示すべき内容がある項目のみ記載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47561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149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生地 葉子</dc:creator>
  <cp:lastModifiedBy>ティ・プラス 3</cp:lastModifiedBy>
  <cp:revision>4</cp:revision>
  <dcterms:created xsi:type="dcterms:W3CDTF">2022-04-28T02:46:55Z</dcterms:created>
  <dcterms:modified xsi:type="dcterms:W3CDTF">2024-04-09T08:41:12Z</dcterms:modified>
</cp:coreProperties>
</file>